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638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495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2818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823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117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252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1228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39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877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54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06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E20EA-09C0-44FB-BC63-52E11F1CBEB8}" type="datetimeFigureOut">
              <a:rPr lang="fr-FR" smtClean="0"/>
              <a:t>02/06/2016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70E89-795E-4A5F-8876-1C5C75605B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67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46" y="8840"/>
            <a:ext cx="5130001" cy="6840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381" y="8840"/>
            <a:ext cx="5130001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824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U1152</dc:creator>
  <cp:lastModifiedBy>BADO</cp:lastModifiedBy>
  <cp:revision>1</cp:revision>
  <dcterms:created xsi:type="dcterms:W3CDTF">2016-06-02T10:06:38Z</dcterms:created>
  <dcterms:modified xsi:type="dcterms:W3CDTF">2016-06-02T10:31:18Z</dcterms:modified>
</cp:coreProperties>
</file>